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sldIdLst>
    <p:sldId id="256" r:id="rId2"/>
  </p:sldIdLst>
  <p:sldSz cx="21386800" cy="30279975"/>
  <p:notesSz cx="6797675" cy="9926638"/>
  <p:defaultTextStyle>
    <a:defPPr>
      <a:defRPr lang="zh-TW"/>
    </a:defPPr>
    <a:lvl1pPr marL="0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897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852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8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7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2" y="334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6055997"/>
            <a:ext cx="18357003" cy="8509234"/>
          </a:xfrm>
        </p:spPr>
        <p:txBody>
          <a:bodyPr anchor="b">
            <a:noAutofit/>
          </a:bodyPr>
          <a:lstStyle>
            <a:lvl1pPr>
              <a:defRPr sz="17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15476432"/>
            <a:ext cx="14970760" cy="773821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04010" y="15005410"/>
            <a:ext cx="18357003" cy="701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2691553"/>
            <a:ext cx="4812030" cy="25906201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2691553"/>
            <a:ext cx="14079643" cy="25906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0429772"/>
            <a:ext cx="18178780" cy="9714825"/>
          </a:xfrm>
        </p:spPr>
        <p:txBody>
          <a:bodyPr anchor="b">
            <a:normAutofit/>
          </a:bodyPr>
          <a:lstStyle>
            <a:lvl1pPr algn="l">
              <a:defRPr sz="155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20428892"/>
            <a:ext cx="18178780" cy="6623742"/>
          </a:xfrm>
        </p:spPr>
        <p:txBody>
          <a:bodyPr anchor="t">
            <a:normAutofit/>
          </a:bodyPr>
          <a:lstStyle>
            <a:lvl1pPr marL="0" indent="0">
              <a:buNone/>
              <a:defRPr sz="7700">
                <a:solidFill>
                  <a:schemeClr val="tx2"/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10944" y="20307770"/>
            <a:ext cx="18357003" cy="701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388314"/>
            <a:ext cx="9445837" cy="2083262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388314"/>
            <a:ext cx="9445837" cy="2083262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401772"/>
            <a:ext cx="9196324" cy="2824727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6500" b="0">
                <a:solidFill>
                  <a:schemeClr val="tx2"/>
                </a:solidFill>
              </a:defRPr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10766213"/>
            <a:ext cx="9196324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1136" y="7401772"/>
            <a:ext cx="9196324" cy="2824727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6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1136" y="10766213"/>
            <a:ext cx="9196324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98204" y="17864257"/>
            <a:ext cx="20792250" cy="185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3497253"/>
            <a:ext cx="5004511" cy="5571515"/>
          </a:xfrm>
        </p:spPr>
        <p:txBody>
          <a:bodyPr anchor="b">
            <a:noAutofit/>
          </a:bodyPr>
          <a:lstStyle>
            <a:lvl1pPr algn="l">
              <a:defRPr sz="77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710" y="3497253"/>
            <a:ext cx="13366750" cy="24627713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2" y="9406981"/>
            <a:ext cx="5004511" cy="1873673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821559" y="15809253"/>
            <a:ext cx="24627713" cy="371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3499019"/>
            <a:ext cx="5011490" cy="5584973"/>
          </a:xfrm>
        </p:spPr>
        <p:txBody>
          <a:bodyPr anchor="b">
            <a:normAutofit/>
          </a:bodyPr>
          <a:lstStyle>
            <a:lvl1pPr algn="l">
              <a:defRPr sz="77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85971" y="3700890"/>
            <a:ext cx="13809712" cy="2428604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0" y="9420437"/>
            <a:ext cx="5004511" cy="18733211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74831"/>
            <a:ext cx="21386800" cy="10093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2355109"/>
            <a:ext cx="19248120" cy="4373774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7"/>
            <a:ext cx="19248120" cy="21532427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1386800" cy="1614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80747"/>
            <a:ext cx="6772487" cy="145343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rgbClr val="FFFFFF"/>
                </a:solidFill>
              </a:defRPr>
            </a:lvl1pPr>
          </a:lstStyle>
          <a:p>
            <a:fld id="{C1796DF0-FE0B-4372-A9CF-6AC69051EE73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20050" y="80747"/>
            <a:ext cx="9624060" cy="145343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22333" y="80747"/>
            <a:ext cx="2495127" cy="145343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4500" b="1">
                <a:solidFill>
                  <a:srgbClr val="FFFFFF"/>
                </a:solidFill>
              </a:defRPr>
            </a:lvl1pPr>
          </a:lstStyle>
          <a:p>
            <a:fld id="{4754C73A-9CA3-493E-92D4-920946BBDA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xStyles>
    <p:titleStyle>
      <a:lvl1pPr algn="l" defTabSz="2952323" rtl="0" eaLnBrk="1" latinLnBrk="0" hangingPunct="1">
        <a:spcBef>
          <a:spcPct val="0"/>
        </a:spcBef>
        <a:buNone/>
        <a:defRPr sz="12900" kern="1200" spc="-32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90465" indent="-590465" algn="l" defTabSz="295232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indent="-590465" algn="l" defTabSz="295232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361859" indent="-590465" algn="l" defTabSz="2952323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247556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3838020" indent="-442848" algn="l" defTabSz="2952323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4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428485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5018950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5609414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6199879" indent="-590465" algn="l" defTabSz="295232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auto">
          <a:xfrm>
            <a:off x="1404368" y="3618709"/>
            <a:ext cx="12079194" cy="112682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 prst="hardEdge"/>
            <a:bevelB prst="slope"/>
            <a:contourClr>
              <a:schemeClr val="bg2">
                <a:lumMod val="5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27" tIns="45712" rIns="91427" bIns="45712" numCol="1" rtlCol="0" anchor="ctr" anchorCtr="0" compatLnSpc="1">
            <a:prstTxWarp prst="textNoShape">
              <a:avLst/>
            </a:prstTxWarp>
          </a:bodyPr>
          <a:lstStyle/>
          <a:p>
            <a:pPr defTabSz="914271" fontAlgn="base">
              <a:spcBef>
                <a:spcPct val="0"/>
              </a:spcBef>
              <a:spcAft>
                <a:spcPct val="0"/>
              </a:spcAft>
            </a:pP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活動日期：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104</a:t>
            </a: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71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2313" y="27381347"/>
            <a:ext cx="2401019" cy="2880320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 bwMode="auto">
          <a:xfrm>
            <a:off x="3204568" y="4986857"/>
            <a:ext cx="12169351" cy="122413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 prst="hardEdge"/>
            <a:bevelB prst="slope"/>
            <a:contourClr>
              <a:schemeClr val="bg2">
                <a:lumMod val="5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27" tIns="45712" rIns="91427" bIns="45712" numCol="1" rtlCol="0" anchor="t" anchorCtr="0" compatLnSpc="1">
            <a:prstTxWarp prst="textNoShape">
              <a:avLst/>
            </a:prstTxWarp>
          </a:bodyPr>
          <a:lstStyle/>
          <a:p>
            <a:pPr defTabSz="914271" fontAlgn="base">
              <a:spcBef>
                <a:spcPct val="0"/>
              </a:spcBef>
              <a:spcAft>
                <a:spcPct val="0"/>
              </a:spcAft>
            </a:pP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活動時間：</a:t>
            </a:r>
            <a:r>
              <a:rPr lang="zh-TW" altLang="en-US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下午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1:30-4:50</a:t>
            </a:r>
            <a:endParaRPr lang="zh-TW" altLang="en-US" sz="71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016428" y="6423944"/>
            <a:ext cx="13885885" cy="20913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 prst="hardEdge"/>
            <a:bevelB prst="slope"/>
            <a:contourClr>
              <a:schemeClr val="bg2">
                <a:lumMod val="5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27" tIns="45712" rIns="91427" bIns="45712" numCol="1" rtlCol="0" anchor="ctr" anchorCtr="0" compatLnSpc="1">
            <a:prstTxWarp prst="textNoShape">
              <a:avLst/>
            </a:prstTxWarp>
          </a:bodyPr>
          <a:lstStyle/>
          <a:p>
            <a:pPr defTabSz="914271" fontAlgn="base">
              <a:spcBef>
                <a:spcPct val="0"/>
              </a:spcBef>
              <a:spcAft>
                <a:spcPct val="0"/>
              </a:spcAft>
            </a:pP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活動地點：</a:t>
            </a:r>
            <a:r>
              <a:rPr lang="zh-TW" altLang="en-US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弘光科技大學</a:t>
            </a:r>
            <a:endParaRPr lang="en-US" altLang="zh-TW" sz="7100" b="1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defTabSz="914271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</a:t>
            </a: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棟</a:t>
            </a:r>
            <a:r>
              <a:rPr lang="zh-TW" altLang="en-US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國際</a:t>
            </a:r>
            <a:r>
              <a:rPr lang="zh-TW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會議廳</a:t>
            </a:r>
            <a:r>
              <a:rPr lang="en-US" altLang="zh-TW" sz="7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(LB206)</a:t>
            </a:r>
            <a:endParaRPr lang="zh-TW" altLang="en-US" sz="71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588948" y="8731274"/>
            <a:ext cx="14113569" cy="30631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 prst="hardEdge"/>
            <a:bevelB prst="slope"/>
            <a:contourClr>
              <a:schemeClr val="bg2">
                <a:lumMod val="5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27" tIns="45712" rIns="91427" bIns="45712" numCol="1" rtlCol="0" anchor="ctr" anchorCtr="0" compatLnSpc="1">
            <a:prstTxWarp prst="textNoShape">
              <a:avLst/>
            </a:prstTxWarp>
          </a:bodyPr>
          <a:lstStyle/>
          <a:p>
            <a:pPr defTabSz="914271" fontAlgn="base">
              <a:spcBef>
                <a:spcPct val="0"/>
              </a:spcBef>
              <a:spcAft>
                <a:spcPct val="0"/>
              </a:spcAft>
            </a:pPr>
            <a:r>
              <a:rPr lang="zh-TW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參加對象：中區大學及技專校院夥伴學校校長、教務長、教學資源</a:t>
            </a:r>
            <a:r>
              <a:rPr lang="en-US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發展</a:t>
            </a:r>
            <a:r>
              <a:rPr lang="en-US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中心主任與相關業務主管</a:t>
            </a:r>
            <a:r>
              <a:rPr lang="en-US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61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同仁</a:t>
            </a:r>
            <a:endParaRPr lang="zh-TW" altLang="en-US" sz="6100" b="1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8304" y="594371"/>
            <a:ext cx="19586176" cy="2016224"/>
          </a:xfrm>
          <a:solidFill>
            <a:schemeClr val="tx2">
              <a:lumMod val="5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softEdge rad="203200"/>
          </a:effectLst>
        </p:spPr>
        <p:txBody>
          <a:bodyPr>
            <a:noAutofit/>
          </a:bodyPr>
          <a:lstStyle/>
          <a:p>
            <a:pPr algn="ctr"/>
            <a:r>
              <a:rPr lang="en-US" altLang="zh-TW" sz="9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104</a:t>
            </a:r>
            <a:r>
              <a:rPr lang="zh-TW" altLang="zh-TW" sz="9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學年度校務資料研究與發展研討會</a:t>
            </a:r>
          </a:p>
        </p:txBody>
      </p:sp>
      <p:sp>
        <p:nvSpPr>
          <p:cNvPr id="2" name="矩形 1"/>
          <p:cNvSpPr/>
          <p:nvPr/>
        </p:nvSpPr>
        <p:spPr>
          <a:xfrm>
            <a:off x="468264" y="26259025"/>
            <a:ext cx="20234247" cy="3426563"/>
          </a:xfrm>
          <a:prstGeom prst="rect">
            <a:avLst/>
          </a:prstGeom>
        </p:spPr>
        <p:txBody>
          <a:bodyPr wrap="square" lIns="91427" tIns="45712" rIns="91427" bIns="45712">
            <a:spAutoFit/>
          </a:bodyPr>
          <a:lstStyle/>
          <a:p>
            <a:pPr>
              <a:lnSpc>
                <a:spcPts val="6499"/>
              </a:lnSpc>
            </a:pP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主辦單位</a:t>
            </a:r>
            <a:r>
              <a:rPr lang="zh-TW" altLang="en-US" sz="39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      中區</a:t>
            </a: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技職校院區域教學資源中心         </a:t>
            </a:r>
            <a:r>
              <a:rPr lang="zh-TW" altLang="en-US" sz="39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弘</a:t>
            </a: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光科技</a:t>
            </a:r>
            <a:r>
              <a:rPr lang="zh-TW" altLang="en-US" sz="39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</a:t>
            </a:r>
            <a:endParaRPr lang="en-US" altLang="zh-TW" sz="39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6499"/>
              </a:lnSpc>
            </a:pPr>
            <a:r>
              <a:rPr lang="zh-TW" altLang="en-US" sz="39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報名網址</a:t>
            </a: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 </a:t>
            </a:r>
            <a:r>
              <a:rPr lang="en-US" altLang="zh-TW" sz="39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http</a:t>
            </a:r>
            <a:r>
              <a:rPr lang="en-US" altLang="zh-TW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://activity.hk.edu.tw/actnews/?Sn=348</a:t>
            </a:r>
            <a:endParaRPr lang="en-US" altLang="zh-TW" sz="39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6499"/>
              </a:lnSpc>
            </a:pP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聯絡人員：弘光科技大學 校務研究辦公室</a:t>
            </a:r>
            <a:r>
              <a:rPr lang="en-US" altLang="zh-TW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李仁佑資料分析師</a:t>
            </a:r>
          </a:p>
          <a:p>
            <a:pPr>
              <a:lnSpc>
                <a:spcPts val="6499"/>
              </a:lnSpc>
            </a:pP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聯絡電話：</a:t>
            </a:r>
            <a:r>
              <a:rPr lang="en-US" altLang="zh-TW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04-2631-8652</a:t>
            </a:r>
            <a:r>
              <a:rPr lang="zh-TW" altLang="en-US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分機</a:t>
            </a:r>
            <a:r>
              <a:rPr lang="en-US" altLang="zh-TW" sz="39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7231</a:t>
            </a:r>
          </a:p>
        </p:txBody>
      </p:sp>
      <p:pic>
        <p:nvPicPr>
          <p:cNvPr id="59" name="Picture 2" descr="D:\Teliss_Tong\Doing\new\shutterstock_6312184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5" b="92174" l="525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240" y="7558201"/>
            <a:ext cx="6696744" cy="394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684" y="26354926"/>
            <a:ext cx="1063860" cy="738389"/>
          </a:xfrm>
          <a:prstGeom prst="rect">
            <a:avLst/>
          </a:prstGeom>
        </p:spPr>
      </p:pic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02482"/>
              </p:ext>
            </p:extLst>
          </p:nvPr>
        </p:nvGraphicFramePr>
        <p:xfrm>
          <a:off x="612280" y="12372480"/>
          <a:ext cx="20211304" cy="12817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936"/>
                <a:gridCol w="11710037"/>
                <a:gridCol w="4449331"/>
              </a:tblGrid>
              <a:tr h="1009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活動內容</a:t>
                      </a: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主持人</a:t>
                      </a:r>
                    </a:p>
                  </a:txBody>
                  <a:tcPr marL="68581" marR="68581" marT="0" marB="0" anchor="ctr"/>
                </a:tc>
              </a:tr>
              <a:tr h="646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10~1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來賓簽到</a:t>
                      </a:r>
                    </a:p>
                  </a:txBody>
                  <a:tcPr marL="68581" marR="68581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09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30~1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主席致詞</a:t>
                      </a:r>
                    </a:p>
                  </a:txBody>
                  <a:tcPr marL="68581" marR="68581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弘光科技大學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吳聰能校長</a:t>
                      </a:r>
                    </a:p>
                  </a:txBody>
                  <a:tcPr marL="68581" marR="68581" marT="0" marB="0" anchor="ctr"/>
                </a:tc>
              </a:tr>
              <a:tr h="22784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35~2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專題演講：</a:t>
                      </a:r>
                      <a:r>
                        <a:rPr lang="en-US" altLang="zh-TW" sz="4400" kern="1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YunTech</a:t>
                      </a:r>
                      <a:r>
                        <a:rPr lang="en-US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IR</a:t>
                      </a:r>
                      <a:r>
                        <a:rPr lang="zh-TW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發展之經驗分享</a:t>
                      </a:r>
                      <a:r>
                        <a:rPr lang="en-US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</a:t>
                      </a:r>
                      <a:r>
                        <a:rPr lang="en-US" alt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主講人：</a:t>
                      </a:r>
                      <a:r>
                        <a:rPr lang="zh-TW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方國定 雲林科技大學教務長</a:t>
                      </a:r>
                      <a:r>
                        <a:rPr lang="en-US" alt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zh-TW" sz="4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25~3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專題演講</a:t>
                      </a:r>
                      <a:r>
                        <a:rPr 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zh-TW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行政優化與</a:t>
                      </a:r>
                      <a:r>
                        <a:rPr lang="en-US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IR</a:t>
                      </a:r>
                      <a:r>
                        <a:rPr lang="zh-TW" altLang="zh-TW" sz="44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推動之經驗談</a:t>
                      </a:r>
                      <a:endParaRPr lang="en-US" altLang="zh-TW" sz="4400" kern="1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048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主講人：許政行 亞洲大學副校長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15~3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休息時間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茶敘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368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35~4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專題演講</a:t>
                      </a:r>
                      <a:r>
                        <a:rPr 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altLang="zh-TW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IR</a:t>
                      </a:r>
                      <a:r>
                        <a:rPr lang="zh-TW" altLang="en-US" sz="4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大數據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048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主講人：鄭光甫 台北醫學大學管理學院院長</a:t>
                      </a: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4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02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zh-TW" sz="4400" b="1" kern="1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b="1" kern="1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25~4</a:t>
                      </a:r>
                      <a:r>
                        <a:rPr lang="zh-TW" sz="4400" b="1" kern="1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endParaRPr lang="zh-TW" sz="4400" b="1" kern="1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4400" kern="1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Q&amp;A</a:t>
                      </a:r>
                      <a:r>
                        <a:rPr lang="zh-TW" sz="4400" kern="1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與綜合座談</a:t>
                      </a:r>
                    </a:p>
                  </a:txBody>
                  <a:tcPr marL="68581" marR="6858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09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zh-TW" sz="4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sz="44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endParaRPr lang="zh-TW" sz="4400" kern="10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1" marR="6858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4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賦歸</a:t>
                      </a:r>
                    </a:p>
                  </a:txBody>
                  <a:tcPr marL="68581" marR="68581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 descr="C:\Program Files\Microsoft Office\MEDIA\OFFICE14\Lines\j011585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57" y="3119553"/>
            <a:ext cx="18777283" cy="31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3" t="9625" r="9355" b="9538"/>
          <a:stretch/>
        </p:blipFill>
        <p:spPr>
          <a:xfrm>
            <a:off x="2988544" y="26347641"/>
            <a:ext cx="864095" cy="74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96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1282</TotalTime>
  <Words>230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清晰度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活動日期：104年4月8日 活動時間：早上10:30-12:00 活動地點：L棟小會議廳(LB207) 活動講者：國立成功大學 李中一教授 參加對象：弘光科技大學教職員 (名額有限)</dc:title>
  <dc:creator>user</dc:creator>
  <cp:lastModifiedBy>hkhk</cp:lastModifiedBy>
  <cp:revision>35</cp:revision>
  <cp:lastPrinted>2015-04-24T06:45:23Z</cp:lastPrinted>
  <dcterms:created xsi:type="dcterms:W3CDTF">2015-03-17T08:28:07Z</dcterms:created>
  <dcterms:modified xsi:type="dcterms:W3CDTF">2015-08-31T06:05:45Z</dcterms:modified>
</cp:coreProperties>
</file>